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 slides" id="{8240C9FF-CA99-C646-A021-5C9B542D77B1}">
          <p14:sldIdLst>
            <p14:sldId id="261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2F259C-2770-4ABF-B4E7-834E67BE60CB}" v="2" dt="2026-05-02T23:32:33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 autoAdjust="0"/>
    <p:restoredTop sz="96327" autoAdjust="0"/>
  </p:normalViewPr>
  <p:slideViewPr>
    <p:cSldViewPr snapToGrid="0">
      <p:cViewPr varScale="1">
        <p:scale>
          <a:sx n="62" d="100"/>
          <a:sy n="62" d="100"/>
        </p:scale>
        <p:origin x="1149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inella, Vincent" userId="e1d86ca3-7c7a-45ab-a2e9-c9fc411e536b" providerId="ADAL" clId="{41CD966F-D623-43CE-AEDF-A3950BADB442}"/>
    <pc:docChg chg="addSld modSld">
      <pc:chgData name="Farinella, Vincent" userId="e1d86ca3-7c7a-45ab-a2e9-c9fc411e536b" providerId="ADAL" clId="{41CD966F-D623-43CE-AEDF-A3950BADB442}" dt="2026-05-02T23:32:35.478" v="6" actId="20577"/>
      <pc:docMkLst>
        <pc:docMk/>
      </pc:docMkLst>
      <pc:sldChg chg="modSp add mod">
        <pc:chgData name="Farinella, Vincent" userId="e1d86ca3-7c7a-45ab-a2e9-c9fc411e536b" providerId="ADAL" clId="{41CD966F-D623-43CE-AEDF-A3950BADB442}" dt="2026-05-02T23:32:26.504" v="3" actId="20577"/>
        <pc:sldMkLst>
          <pc:docMk/>
          <pc:sldMk cId="1118176485" sldId="260"/>
        </pc:sldMkLst>
        <pc:spChg chg="mod">
          <ac:chgData name="Farinella, Vincent" userId="e1d86ca3-7c7a-45ab-a2e9-c9fc411e536b" providerId="ADAL" clId="{41CD966F-D623-43CE-AEDF-A3950BADB442}" dt="2026-05-02T23:32:26.504" v="3" actId="20577"/>
          <ac:spMkLst>
            <pc:docMk/>
            <pc:sldMk cId="1118176485" sldId="260"/>
            <ac:spMk id="2" creationId="{4DAAA37C-D2CC-63B3-BA8A-8A25A9F02EED}"/>
          </ac:spMkLst>
        </pc:spChg>
      </pc:sldChg>
      <pc:sldChg chg="modSp mod">
        <pc:chgData name="Farinella, Vincent" userId="e1d86ca3-7c7a-45ab-a2e9-c9fc411e536b" providerId="ADAL" clId="{41CD966F-D623-43CE-AEDF-A3950BADB442}" dt="2026-05-02T23:32:35.478" v="6" actId="20577"/>
        <pc:sldMkLst>
          <pc:docMk/>
          <pc:sldMk cId="539267478" sldId="261"/>
        </pc:sldMkLst>
        <pc:spChg chg="mod">
          <ac:chgData name="Farinella, Vincent" userId="e1d86ca3-7c7a-45ab-a2e9-c9fc411e536b" providerId="ADAL" clId="{41CD966F-D623-43CE-AEDF-A3950BADB442}" dt="2026-05-02T23:32:35.478" v="6" actId="20577"/>
          <ac:spMkLst>
            <pc:docMk/>
            <pc:sldMk cId="539267478" sldId="261"/>
            <ac:spMk id="2" creationId="{4DAAA37C-D2CC-63B3-BA8A-8A25A9F02EE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5D143-D8C1-9CA9-879C-F5ED0BB99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59E87-6442-A0DE-F8F5-7C0CEC2EB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ECDD-4886-9446-86A7-56705BC4882F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5DAC6-1AA0-5977-D6DC-2C41E4ADC9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455AB-7175-0835-6C3F-A6E76E961B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AAD98-38FC-7D47-82E4-48986588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A4D2-C813-5144-9D2A-E28CF25809B9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D8CCE-57F4-E146-ABEF-38174111F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97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dd / mm /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2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6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3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8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286" t="29741" r="31473" b="140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558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23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314" r="36442" b="131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8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98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  <p15:guide id="2" orient="horz" pos="24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 userDrawn="1"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2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 userDrawn="1">
          <p15:clr>
            <a:srgbClr val="FBAE40"/>
          </p15:clr>
        </p15:guide>
        <p15:guide id="6" orient="horz" pos="247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52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670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3020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1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16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7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1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8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3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5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5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 userDrawn="1">
          <p15:clr>
            <a:srgbClr val="FBAE40"/>
          </p15:clr>
        </p15:guide>
        <p15:guide id="2" pos="2774" userDrawn="1">
          <p15:clr>
            <a:srgbClr val="FBAE40"/>
          </p15:clr>
        </p15:guide>
        <p15:guide id="3" pos="4906" userDrawn="1">
          <p15:clr>
            <a:srgbClr val="FBAE40"/>
          </p15:clr>
        </p15:guide>
        <p15:guide id="4" pos="5246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4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0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4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2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9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6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 dirty="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73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9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1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8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20" r:id="rId2"/>
    <p:sldLayoutId id="2147483832" r:id="rId3"/>
    <p:sldLayoutId id="2147483808" r:id="rId4"/>
    <p:sldLayoutId id="2147483781" r:id="rId5"/>
    <p:sldLayoutId id="2147483825" r:id="rId6"/>
    <p:sldLayoutId id="2147483829" r:id="rId7"/>
    <p:sldLayoutId id="2147483828" r:id="rId8"/>
    <p:sldLayoutId id="2147483833" r:id="rId9"/>
    <p:sldLayoutId id="2147483677" r:id="rId10"/>
    <p:sldLayoutId id="2147483762" r:id="rId11"/>
    <p:sldLayoutId id="2147483768" r:id="rId12"/>
    <p:sldLayoutId id="2147483763" r:id="rId13"/>
    <p:sldLayoutId id="2147483746" r:id="rId14"/>
    <p:sldLayoutId id="2147483661" r:id="rId15"/>
    <p:sldLayoutId id="2147483747" r:id="rId16"/>
    <p:sldLayoutId id="2147483835" r:id="rId17"/>
    <p:sldLayoutId id="2147483839" r:id="rId18"/>
    <p:sldLayoutId id="2147483840" r:id="rId19"/>
    <p:sldLayoutId id="2147483841" r:id="rId20"/>
    <p:sldLayoutId id="2147483843" r:id="rId21"/>
    <p:sldLayoutId id="2147483844" r:id="rId22"/>
    <p:sldLayoutId id="2147483834" r:id="rId23"/>
    <p:sldLayoutId id="2147483738" r:id="rId24"/>
    <p:sldLayoutId id="2147483749" r:id="rId25"/>
    <p:sldLayoutId id="2147483750" r:id="rId26"/>
    <p:sldLayoutId id="2147483651" r:id="rId27"/>
    <p:sldLayoutId id="2147483652" r:id="rId28"/>
    <p:sldLayoutId id="2147483654" r:id="rId29"/>
    <p:sldLayoutId id="2147483753" r:id="rId30"/>
    <p:sldLayoutId id="2147483754" r:id="rId31"/>
    <p:sldLayoutId id="2147483761" r:id="rId32"/>
    <p:sldLayoutId id="2147483653" r:id="rId33"/>
    <p:sldLayoutId id="2147483658" r:id="rId34"/>
    <p:sldLayoutId id="2147483751" r:id="rId35"/>
    <p:sldLayoutId id="2147483752" r:id="rId36"/>
    <p:sldLayoutId id="2147483659" r:id="rId37"/>
    <p:sldLayoutId id="2147483691" r:id="rId38"/>
    <p:sldLayoutId id="2147483848" r:id="rId39"/>
    <p:sldLayoutId id="2147483783" r:id="rId40"/>
    <p:sldLayoutId id="2147483847" r:id="rId41"/>
    <p:sldLayoutId id="2147483759" r:id="rId42"/>
    <p:sldLayoutId id="2147483796" r:id="rId43"/>
    <p:sldLayoutId id="2147483827" r:id="rId44"/>
    <p:sldLayoutId id="2147483826" r:id="rId45"/>
    <p:sldLayoutId id="2147483845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castrol.com/en_us/united-states/home/partner-with-us/castrol-partner-program.html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1" y="346778"/>
            <a:ext cx="11090275" cy="570445"/>
          </a:xfrm>
        </p:spPr>
        <p:txBody>
          <a:bodyPr>
            <a:noAutofit/>
          </a:bodyPr>
          <a:lstStyle/>
          <a:p>
            <a:r>
              <a:rPr lang="en-US" sz="2800" dirty="0"/>
              <a:t>Castrol Partner Program content for LinkedIn/Facebook/Instagram – Pit Crew Carousel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D325C6-0115-E380-A2FA-9D8FDF8B9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6"/>
          <a:stretch>
            <a:fillRect/>
          </a:stretch>
        </p:blipFill>
        <p:spPr>
          <a:xfrm>
            <a:off x="457985" y="1155427"/>
            <a:ext cx="10903125" cy="4163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F71D97-8B03-93C6-78A6-91CE6EF65830}"/>
              </a:ext>
            </a:extLst>
          </p:cNvPr>
          <p:cNvSpPr txBox="1"/>
          <p:nvPr/>
        </p:nvSpPr>
        <p:spPr>
          <a:xfrm>
            <a:off x="670281" y="5470180"/>
            <a:ext cx="10303603" cy="873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b="1" dirty="0">
                <a:cs typeface="Arial" panose="020B0604020202020204" pitchFamily="34" charset="0"/>
              </a:rPr>
              <a:t>Copy: </a:t>
            </a:r>
          </a:p>
          <a:p>
            <a:r>
              <a:rPr lang="en-GB" sz="1200" dirty="0"/>
              <a:t>Want to take your shop to the next level? From attracting customers to elevating the in-shop experience, our team’s like a pit crew ready to supercharge your business.</a:t>
            </a:r>
            <a:endParaRPr lang="en-US" sz="1200" dirty="0"/>
          </a:p>
          <a:p>
            <a:r>
              <a:rPr lang="en-GB" sz="1200" dirty="0"/>
              <a:t>Discover the Castrol Partner Program today: </a:t>
            </a:r>
            <a:r>
              <a:rPr lang="en-US" sz="1200" u="sng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Castrol Partner Program | Castrol® USA</a:t>
            </a:r>
            <a:endParaRPr lang="en-US" sz="1200" dirty="0">
              <a:solidFill>
                <a:srgbClr val="0070C0"/>
              </a:solidFill>
            </a:endParaRPr>
          </a:p>
          <a:p>
            <a:endParaRPr lang="en-US" sz="12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67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1" y="346778"/>
            <a:ext cx="11090275" cy="946504"/>
          </a:xfrm>
        </p:spPr>
        <p:txBody>
          <a:bodyPr>
            <a:noAutofit/>
          </a:bodyPr>
          <a:lstStyle/>
          <a:p>
            <a:r>
              <a:rPr lang="en-US" sz="2800" dirty="0"/>
              <a:t>Castrol Partner Program content for LinkedIn/Facebook/Instagram – Pit Crew Carousel 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F71D97-8B03-93C6-78A6-91CE6EF65830}"/>
              </a:ext>
            </a:extLst>
          </p:cNvPr>
          <p:cNvSpPr txBox="1"/>
          <p:nvPr/>
        </p:nvSpPr>
        <p:spPr>
          <a:xfrm>
            <a:off x="542511" y="5492721"/>
            <a:ext cx="10303603" cy="873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b="1" dirty="0">
                <a:cs typeface="Arial" panose="020B0604020202020204" pitchFamily="34" charset="0"/>
              </a:rPr>
              <a:t>Copy: </a:t>
            </a:r>
          </a:p>
          <a:p>
            <a:r>
              <a:rPr lang="en-GB" sz="1200" dirty="0"/>
              <a:t>Overtake the competition with the Castrol Partner Program. From tailored digital marketing to targeted promotions, our crew is ready to help take your shop </a:t>
            </a:r>
          </a:p>
          <a:p>
            <a:r>
              <a:rPr lang="en-GB" sz="1200" dirty="0"/>
              <a:t>to the next level.</a:t>
            </a:r>
            <a:r>
              <a:rPr lang="en-US" sz="1200" dirty="0"/>
              <a:t> </a:t>
            </a:r>
            <a:r>
              <a:rPr lang="en-GB" sz="1200" dirty="0"/>
              <a:t>Find out more: </a:t>
            </a:r>
            <a:r>
              <a:rPr lang="it-IT" sz="1200" dirty="0">
                <a:hlinkClick r:id="rId2"/>
              </a:rPr>
              <a:t>Castrol Partner Program | Castrol® USA</a:t>
            </a:r>
            <a:endParaRPr lang="en-US" sz="1200" b="1" dirty="0"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15046-B6DB-0059-3E3A-5940A08A6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11" y="1365279"/>
            <a:ext cx="10436313" cy="40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76485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82C3BD981DC545B2783578C425C17A" ma:contentTypeVersion="10" ma:contentTypeDescription="Create a new document." ma:contentTypeScope="" ma:versionID="7a682b7bb933e5c97c7bd2a93548fe2e">
  <xsd:schema xmlns:xsd="http://www.w3.org/2001/XMLSchema" xmlns:xs="http://www.w3.org/2001/XMLSchema" xmlns:p="http://schemas.microsoft.com/office/2006/metadata/properties" xmlns:ns2="93616e2f-f79e-460d-8817-9e9bc07b658a" xmlns:ns3="997aa318-87cc-4a9f-8a04-d61acfb215dc" targetNamespace="http://schemas.microsoft.com/office/2006/metadata/properties" ma:root="true" ma:fieldsID="99d4b6e937de805d4965734c4f9df43f" ns2:_="" ns3:_="">
    <xsd:import namespace="93616e2f-f79e-460d-8817-9e9bc07b658a"/>
    <xsd:import namespace="997aa318-87cc-4a9f-8a04-d61acfb215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616e2f-f79e-460d-8817-9e9bc07b65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1e0e634-2f09-4e55-a821-ed671eb111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aa318-87cc-4a9f-8a04-d61acfb215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549ef6e-e892-4328-ae10-d14f2336e87e}" ma:internalName="TaxCatchAll" ma:showField="CatchAllData" ma:web="997aa318-87cc-4a9f-8a04-d61acfb215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7aa318-87cc-4a9f-8a04-d61acfb215dc" xsi:nil="true"/>
    <lcf76f155ced4ddcb4097134ff3c332f xmlns="93616e2f-f79e-460d-8817-9e9bc07b658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16CD9A-57F0-49FF-A123-921BE0676C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E5A477-6493-4F91-9E28-7E88C07F9E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616e2f-f79e-460d-8817-9e9bc07b658a"/>
    <ds:schemaRef ds:uri="997aa318-87cc-4a9f-8a04-d61acfb215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32A966-2955-4E1F-8EFD-ABD46C64BB23}">
  <ds:schemaRefs>
    <ds:schemaRef ds:uri="997aa318-87cc-4a9f-8a04-d61acfb215dc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93616e2f-f79e-460d-8817-9e9bc07b658a"/>
    <ds:schemaRef ds:uri="http://schemas.microsoft.com/office/infopath/2007/PartnerControl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3284</TotalTime>
  <Words>123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Castrol Template</vt:lpstr>
      <vt:lpstr>Castrol Partner Program content for LinkedIn/Facebook/Instagram – Pit Crew Carousel 1</vt:lpstr>
      <vt:lpstr>Castrol Partner Program content for LinkedIn/Facebook/Instagram – Pit Crew Carousel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Farinella, Vincent</cp:lastModifiedBy>
  <cp:revision>21</cp:revision>
  <dcterms:created xsi:type="dcterms:W3CDTF">2022-06-20T14:35:58Z</dcterms:created>
  <dcterms:modified xsi:type="dcterms:W3CDTF">2026-05-02T23:32:39Z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0x0101002B82C3BD981DC545B2783578C425C17A</vt:lpwstr>
  </property>
</Properties>
</file>